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63" r:id="rId4"/>
    <p:sldId id="262" r:id="rId5"/>
    <p:sldId id="265" r:id="rId6"/>
    <p:sldId id="257" r:id="rId7"/>
    <p:sldId id="258" r:id="rId8"/>
    <p:sldId id="259" r:id="rId9"/>
    <p:sldId id="267" r:id="rId10"/>
    <p:sldId id="269" r:id="rId11"/>
    <p:sldId id="270" r:id="rId12"/>
    <p:sldId id="268" r:id="rId13"/>
    <p:sldId id="260" r:id="rId14"/>
    <p:sldId id="261" r:id="rId15"/>
    <p:sldId id="27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2" autoAdjust="0"/>
  </p:normalViewPr>
  <p:slideViewPr>
    <p:cSldViewPr snapToGrid="0">
      <p:cViewPr>
        <p:scale>
          <a:sx n="50" d="100"/>
          <a:sy n="50" d="100"/>
        </p:scale>
        <p:origin x="1896" y="7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4041-1393-4A46-A440-395FCBB4F091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9F5-4674-4BEB-B6A2-3C62454B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4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4041-1393-4A46-A440-395FCBB4F091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9F5-4674-4BEB-B6A2-3C62454B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4041-1393-4A46-A440-395FCBB4F091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9F5-4674-4BEB-B6A2-3C62454B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4041-1393-4A46-A440-395FCBB4F091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9F5-4674-4BEB-B6A2-3C62454B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4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4041-1393-4A46-A440-395FCBB4F091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9F5-4674-4BEB-B6A2-3C62454B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1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4041-1393-4A46-A440-395FCBB4F091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9F5-4674-4BEB-B6A2-3C62454B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8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4041-1393-4A46-A440-395FCBB4F091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9F5-4674-4BEB-B6A2-3C62454B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1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4041-1393-4A46-A440-395FCBB4F091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9F5-4674-4BEB-B6A2-3C62454B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0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4041-1393-4A46-A440-395FCBB4F091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9F5-4674-4BEB-B6A2-3C62454B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8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4041-1393-4A46-A440-395FCBB4F091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9F5-4674-4BEB-B6A2-3C62454B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8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4041-1393-4A46-A440-395FCBB4F091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9F5-4674-4BEB-B6A2-3C62454B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4041-1393-4A46-A440-395FCBB4F091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DB9F5-4674-4BEB-B6A2-3C62454BA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7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"/>
          <a:stretch/>
        </p:blipFill>
        <p:spPr>
          <a:xfrm>
            <a:off x="0" y="0"/>
            <a:ext cx="122010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138897"/>
            <a:ext cx="8049227" cy="44694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</a:p>
          <a:p>
            <a:r>
              <a:rPr lang="en-US" sz="5400" dirty="0" smtClean="0"/>
              <a:t>Jay Kolbet-Clausell</a:t>
            </a:r>
          </a:p>
          <a:p>
            <a:r>
              <a:rPr lang="en-US" sz="5400" dirty="0" smtClean="0"/>
              <a:t>775-391-0742</a:t>
            </a:r>
          </a:p>
          <a:p>
            <a:r>
              <a:rPr lang="en-US" sz="5400" dirty="0" smtClean="0"/>
              <a:t>jay@renosparks.org</a:t>
            </a:r>
            <a:endParaRPr lang="en-US" sz="5400" dirty="0"/>
          </a:p>
        </p:txBody>
      </p:sp>
      <p:pic>
        <p:nvPicPr>
          <p:cNvPr id="2050" name="Picture 2" descr="https://scontent-sjc2-1.xx.fbcdn.net/hphotos-xfa1/v/t1.0-9/551686_770965641749_441911281_n.jpg?oh=d1e158c88567ae9e0af24cdf07148a7b&amp;oe=565B73A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9" y="138897"/>
            <a:ext cx="2979621" cy="44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1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https://scontent-sjc2-1.xx.fbcdn.net/hphotos-xfa1/v/t1.0-9/164111_195908580424605_1672361_n.jpg?oh=9243f82a93e275bb5c3232714ebc42d0&amp;oe=5654AF0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6" b="687"/>
          <a:stretch/>
        </p:blipFill>
        <p:spPr bwMode="auto">
          <a:xfrm>
            <a:off x="2380614" y="1676400"/>
            <a:ext cx="7449185" cy="49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0"/>
            <a:ext cx="9144000" cy="1341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Deal with People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0248" y="138897"/>
            <a:ext cx="56175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/>
              <a:t>Neighborhood</a:t>
            </a:r>
          </a:p>
          <a:p>
            <a:pPr algn="r"/>
            <a:r>
              <a:rPr lang="en-US" sz="5400" dirty="0" smtClean="0"/>
              <a:t>Advisory Board</a:t>
            </a:r>
          </a:p>
          <a:p>
            <a:pPr algn="r"/>
            <a:r>
              <a:rPr lang="en-US" sz="5400" dirty="0" smtClean="0"/>
              <a:t> Applications</a:t>
            </a:r>
          </a:p>
          <a:p>
            <a:pPr algn="r"/>
            <a:r>
              <a:rPr lang="en-US" sz="5400" dirty="0" smtClean="0"/>
              <a:t>From</a:t>
            </a:r>
            <a:r>
              <a:rPr lang="en-US" sz="5400" dirty="0"/>
              <a:t> </a:t>
            </a:r>
            <a:r>
              <a:rPr lang="en-US" sz="5400" dirty="0" smtClean="0"/>
              <a:t>Reno</a:t>
            </a:r>
          </a:p>
          <a:p>
            <a:pPr algn="r"/>
            <a:r>
              <a:rPr lang="en-US" sz="5400" dirty="0" smtClean="0"/>
              <a:t>Public</a:t>
            </a:r>
            <a:r>
              <a:rPr lang="en-US" sz="5400" dirty="0"/>
              <a:t> </a:t>
            </a:r>
            <a:r>
              <a:rPr lang="en-US" sz="5400" dirty="0" smtClean="0"/>
              <a:t>Records</a:t>
            </a:r>
          </a:p>
          <a:p>
            <a:pPr algn="r"/>
            <a:r>
              <a:rPr lang="en-US" sz="5400" dirty="0" smtClean="0"/>
              <a:t>NABs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533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"/>
          <a:stretch/>
        </p:blipFill>
        <p:spPr>
          <a:xfrm>
            <a:off x="0" y="0"/>
            <a:ext cx="122010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138897"/>
            <a:ext cx="8049227" cy="44694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</a:p>
          <a:p>
            <a:r>
              <a:rPr lang="en-US" sz="5400" dirty="0" smtClean="0"/>
              <a:t>Jay Kolbet-Clausell</a:t>
            </a:r>
          </a:p>
          <a:p>
            <a:r>
              <a:rPr lang="en-US" sz="5400" dirty="0" smtClean="0"/>
              <a:t>775-391-0742</a:t>
            </a:r>
          </a:p>
          <a:p>
            <a:r>
              <a:rPr lang="en-US" sz="5400" dirty="0" smtClean="0"/>
              <a:t>jay@renosparks.org</a:t>
            </a:r>
            <a:endParaRPr lang="en-US" sz="5400" dirty="0"/>
          </a:p>
        </p:txBody>
      </p:sp>
      <p:pic>
        <p:nvPicPr>
          <p:cNvPr id="2050" name="Picture 2" descr="https://scontent-sjc2-1.xx.fbcdn.net/hphotos-xfa1/v/t1.0-9/551686_770965641749_441911281_n.jpg?oh=d1e158c88567ae9e0af24cdf07148a7b&amp;oe=565B73A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9" y="138897"/>
            <a:ext cx="2979621" cy="44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8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the Data</a:t>
            </a:r>
            <a:endParaRPr lang="en-US" sz="7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9843" y="138897"/>
            <a:ext cx="451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RenoSparks.org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628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 </a:t>
            </a:r>
            <a:r>
              <a:rPr lang="en-US" sz="7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eople</a:t>
            </a:r>
            <a:endParaRPr lang="en-US" sz="7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96353" y="138897"/>
            <a:ext cx="2191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Katrina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91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for the Streets</a:t>
            </a:r>
            <a:endParaRPr lang="en-US" sz="7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05640" y="138897"/>
            <a:ext cx="1682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NABs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713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0" y="0"/>
            <a:ext cx="9144000" cy="3368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Know the Data</a:t>
            </a:r>
          </a:p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I’m available to help</a:t>
            </a:r>
          </a:p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Wednesday - Friday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2" b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96335"/>
            <a:ext cx="546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</a:t>
            </a:r>
          </a:p>
          <a:p>
            <a:r>
              <a:rPr lang="en-US" sz="1200" dirty="0" smtClean="0"/>
              <a:t>http://datatools.urban.org/features/ncdb/top-bottom/index.html#7/42.004/-94.026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970379" y="138897"/>
            <a:ext cx="3117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Urban.org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217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r="9507" b="3606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70379" y="138897"/>
            <a:ext cx="3117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Urban.org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553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6" b="43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70379" y="138897"/>
            <a:ext cx="3117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Urban.org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177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s://scontent-sjc2-1.xx.fbcdn.net/hphotos-xpa1/t31.0-8/11357269_10153408586812299_2843707770623557733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1" b="9781"/>
          <a:stretch/>
        </p:blipFill>
        <p:spPr bwMode="auto">
          <a:xfrm>
            <a:off x="1981201" y="1472883"/>
            <a:ext cx="833628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34112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 for the Streets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2760" y="1472883"/>
            <a:ext cx="3474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KTMB.org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61</Words>
  <Application>Microsoft Office PowerPoint</Application>
  <PresentationFormat>Widescreen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Know the Data</vt:lpstr>
      <vt:lpstr>Deal with People</vt:lpstr>
      <vt:lpstr>Care for the Streets</vt:lpstr>
      <vt:lpstr>PowerPoint Presentation</vt:lpstr>
      <vt:lpstr>PowerPoint Presentation</vt:lpstr>
      <vt:lpstr>PowerPoint Presentation</vt:lpstr>
      <vt:lpstr>PowerPoint Presentation</vt:lpstr>
      <vt:lpstr>Care for the Streets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Kolbet-Clausell</dc:creator>
  <cp:lastModifiedBy>Jay Kolbet-Clausell</cp:lastModifiedBy>
  <cp:revision>16</cp:revision>
  <dcterms:created xsi:type="dcterms:W3CDTF">2015-07-20T20:21:03Z</dcterms:created>
  <dcterms:modified xsi:type="dcterms:W3CDTF">2015-07-22T00:33:55Z</dcterms:modified>
</cp:coreProperties>
</file>